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A15A8-6CD0-402E-A0C0-5D84E0F2E389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1704E-61C9-492B-B367-4FD7886E6B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Даже если ребенок не боится громких звуков, а вид сверкающей молнии кажется ему завораживающим, стоит четко объяснить, какую опасность таит молния для людей на открытом пространстве, и почему необходимо переждать непогоду в закрытом помещении подальше от окон и дверей.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Хорошо, если у ребенка есть свой рюкзак, а в нем бутылка с водой, которую можно наполнить. При активных играх нужно напоминать о питье каждые 15-20 минут, а в особенно жаркие дни нелишним будет распылять на тело термальную или обыкновенную воду из пульверизатора. Желательно, чтобы выходя из дома с детьми, родители держали в сумке стандартный летний набор: вода, солнцезащитный крем, мини-аптечка, головной убор и не портящиеся закуски. Так, имея под рукой предметы на случай необходимости, взрослые и дети смогут расслабиться и получать удовольствие от самого активного и солнечного времени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Лето – самое подходящее время, чтобы вместе с детьми изучить названия растений, ягод и плодов. На помощь придут энциклопедии, информация из интернета и ваши собственные знания. Если у вас есть сад, постарайтесь, чтобы в нем не росло ничего ядовитого: малыши могут просто забыть, что красивые оранжево-красные ягоды ландыша или бузину ни в коем случае есть нельзя. Поэтому лучше, если их просто не будет на участке. В любом случае установите правило: ничто незнакомое в рот не брать.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Кроме ботаники, летом наглядно можно изучать и зоологию. Поговорите о том, почему не нужно размахивать руками, если рядом летает оса. Почему лучше не пользоваться резко пахнущим мылом или детской косметикой с сильными ароматами, чтобы не привлекать насекомых сладкими запахами. Что сделать, если все-таки укусила пчела. Для защиты от опасных насекомых выберите репеллент с натуральными компонентами, разрешенный для детей, и наносите его самостоятельно в соответствии с инструкцией.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Стоит, как можно раньше познакомить ребенка с солнцезащитным кремом и объяснить, для чего и как часто им пользоваться. И даже с учетом нанесенного крема нужно не забывать про головной убор и зонт для пляжных игр, а также о том, что необходимо чередовать время пребывания на солнце с играми в тени. Расскажите о периодах самого активного солнца (с 10-00 до 17-00) и объясните, что если ребенок чувствует, как ему начало щипать кожу, нужно сразу же уйти в тень.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Даже если ребенок уверенно плавает или одет в специальные нарукавники, жилет и круг, обязательно будьте рядом внимательным наблюдателем и не упускайте его из виду. Так вы сможете видеть, что ребенок плавает в специально отведенном, неглубоком месте и контролировать потенциально опасные игры, которыми дети могут увлекаться в воде. 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Покупка велосипеда, роликов или скейтборда должна сопровождаться покупкой шлема и прочей защиты от травм. А надевание такого снаряжения пусть станет обязательным правилом, неважно, одну минуту ехать до нужного места или двадцать.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Прежде чем посадить ребенка на качели, взрослому необходимо убедиться, что крепления прочные, а сиденье гладкое, без зазубрин и торчащих гвоздей. Аттракционы в парках необходимо выбирать в соответствии с рекомендованным правилами возрастом, напоминать детям о пристегивании и аккуратном поведении во время катания. Во время прыжков маленького ребенка на батуте, взрослому нужно находиться рядом и не разрешать кувырки или прыжки нескольких детей на батуте одновременно. Также нужно объяснить ребенку, что на солнце металлические части игровых конструкций могут сильно нагреваться и, прежде чем съезжать с горки, нужно убедиться, не горяча ли ее поверхность.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 также овощи, фрукты и ягоды. Чтобы избежать инфекций и "болезней немытых рук", летом необходимо чаще напоминать детям о простых правилах гигиены, а также иметь с собой влажные салфетки на случай, если рядом не окажется воды. Также летом нужно тщательно следить за скоропортящимися продуктами и не хранить их при комнатной температуре.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жаркой погоды стоит выбирать одежду из натуральных тканей – "дышащую" и свободную. Поговорите о том, почему в лес лучше надевать одежду с длинными рукавами, брюки и закрытую обувь, и как это может защитить от укусов насекомых. Обратите внимание на то, как одет ребенок, играющий на детской площадке: опасными элементами одежды считаются тесемки на футболках и платьях и особенно шнурки, продетые в капюшоны кофт, так как они могут зацепиться за игровое оборудование.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1704E-61C9-492B-B367-4FD7886E6BE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D27E-1F12-4541-B9AE-331EEA59B3D7}" type="datetimeFigureOut">
              <a:rPr lang="ru-RU" smtClean="0"/>
              <a:pPr/>
              <a:t>30.06.2019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06A04-2186-4EAD-BF22-0BA1E3304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i="1" dirty="0" smtClean="0">
                <a:solidFill>
                  <a:srgbClr val="FF0000"/>
                </a:solidFill>
                <a:cs typeface="Aparajita" pitchFamily="34" charset="0"/>
              </a:rPr>
              <a:t>10 правил </a:t>
            </a:r>
            <a:r>
              <a:rPr lang="ru-RU" i="1" dirty="0" smtClean="0">
                <a:solidFill>
                  <a:srgbClr val="0033CC"/>
                </a:solidFill>
                <a:cs typeface="Aparajita" pitchFamily="34" charset="0"/>
              </a:rPr>
              <a:t/>
            </a:r>
            <a:br>
              <a:rPr lang="ru-RU" i="1" dirty="0" smtClean="0">
                <a:solidFill>
                  <a:srgbClr val="0033CC"/>
                </a:solidFill>
                <a:cs typeface="Aparajita" pitchFamily="34" charset="0"/>
              </a:rPr>
            </a:br>
            <a:endParaRPr lang="ru-RU" i="1" dirty="0" smtClean="0">
              <a:solidFill>
                <a:srgbClr val="0033CC"/>
              </a:solidFill>
              <a:cs typeface="Aparajita" pitchFamily="34" charset="0"/>
            </a:endParaRPr>
          </a:p>
          <a:p>
            <a:pPr algn="ctr">
              <a:buNone/>
            </a:pPr>
            <a:r>
              <a:rPr lang="ru-RU" sz="6600" i="1" dirty="0" smtClean="0">
                <a:solidFill>
                  <a:srgbClr val="0033CC"/>
                </a:solidFill>
                <a:cs typeface="Aparajita" pitchFamily="34" charset="0"/>
              </a:rPr>
              <a:t>Безопасного лета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..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32656"/>
            <a:ext cx="6672804" cy="61436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Одеваться по погоде и </a:t>
            </a:r>
            <a:r>
              <a:rPr lang="ru-RU" b="1" dirty="0" smtClean="0"/>
              <a:t>ситуации </a:t>
            </a:r>
            <a:endParaRPr lang="ru-RU" dirty="0"/>
          </a:p>
        </p:txBody>
      </p:sp>
      <p:pic>
        <p:nvPicPr>
          <p:cNvPr id="4" name="Содержимое 3" descr="вифв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700808"/>
            <a:ext cx="5383500" cy="40324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 грозе и молнии найти безопасное </a:t>
            </a:r>
            <a:r>
              <a:rPr lang="ru-RU" b="1" dirty="0" smtClean="0"/>
              <a:t>укрытие </a:t>
            </a:r>
            <a:endParaRPr lang="ru-RU" dirty="0"/>
          </a:p>
        </p:txBody>
      </p:sp>
      <p:pic>
        <p:nvPicPr>
          <p:cNvPr id="4" name="Содержимое 3" descr="ямыв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2132856"/>
            <a:ext cx="5025740" cy="37644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Пить </a:t>
            </a:r>
            <a:r>
              <a:rPr lang="ru-RU" b="1" dirty="0" smtClean="0"/>
              <a:t>чистую воды </a:t>
            </a:r>
            <a:endParaRPr lang="ru-RU" dirty="0"/>
          </a:p>
        </p:txBody>
      </p:sp>
      <p:pic>
        <p:nvPicPr>
          <p:cNvPr id="4" name="Содержимое 3" descr="виыр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988840"/>
            <a:ext cx="5169186" cy="38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не забывать улыбаться))))</a:t>
            </a:r>
            <a:endParaRPr lang="ru-RU" dirty="0"/>
          </a:p>
        </p:txBody>
      </p:sp>
      <p:pic>
        <p:nvPicPr>
          <p:cNvPr id="4" name="Содержимое 3" descr="sd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4435" y="1484784"/>
            <a:ext cx="6726973" cy="44764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Впереди </a:t>
            </a:r>
            <a:r>
              <a:rPr lang="ru-RU" dirty="0" smtClean="0"/>
              <a:t>долгожданное тепло и каникулы, а значит, большую часть времени дети будут проводить на свежем воздухе. Чтобы отдых оставил приятные впечатления и воспоминания, а неприятности не омрачили три летних месяца, стоит заранее подумать, о каких правилах безопасности необходимо напомнить детям: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 всё, что привлекательно является съедобным!</a:t>
            </a:r>
            <a:endParaRPr lang="ru-RU" dirty="0"/>
          </a:p>
        </p:txBody>
      </p:sp>
      <p:pic>
        <p:nvPicPr>
          <p:cNvPr id="4" name="Содержимое 3" descr="imagesAG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928662" y="1928802"/>
            <a:ext cx="2797607" cy="2095505"/>
          </a:xfrm>
        </p:spPr>
      </p:pic>
      <p:pic>
        <p:nvPicPr>
          <p:cNvPr id="6" name="Содержимое 5" descr="Й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3929058" y="3786190"/>
            <a:ext cx="3407857" cy="22860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Осторожнее с насекомыми! </a:t>
            </a:r>
            <a:endParaRPr lang="ru-RU" dirty="0"/>
          </a:p>
        </p:txBody>
      </p:sp>
      <p:pic>
        <p:nvPicPr>
          <p:cNvPr id="5" name="Содержимое 4" descr="index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552575" y="2624931"/>
            <a:ext cx="1847850" cy="2476500"/>
          </a:xfrm>
        </p:spPr>
      </p:pic>
      <p:pic>
        <p:nvPicPr>
          <p:cNvPr id="6" name="Содержимое 5" descr="ФФ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3438" y="3000372"/>
            <a:ext cx="2705109" cy="20288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Защищаться от солнца</a:t>
            </a:r>
            <a:endParaRPr lang="ru-RU" dirty="0"/>
          </a:p>
        </p:txBody>
      </p:sp>
      <p:pic>
        <p:nvPicPr>
          <p:cNvPr id="8" name="Содержимое 7" descr="ФЫПМИИР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109662" y="3024981"/>
            <a:ext cx="2733675" cy="1676400"/>
          </a:xfrm>
        </p:spPr>
      </p:pic>
      <p:pic>
        <p:nvPicPr>
          <p:cNvPr id="9" name="Содержимое 8" descr="ФЫПФУП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419725" y="2944019"/>
            <a:ext cx="2495550" cy="1838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Купаться под присмотром взрослого</a:t>
            </a:r>
            <a:endParaRPr lang="ru-RU" dirty="0"/>
          </a:p>
        </p:txBody>
      </p:sp>
      <p:pic>
        <p:nvPicPr>
          <p:cNvPr id="5" name="Содержимое 4" descr="SDVBAV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166812" y="2991644"/>
            <a:ext cx="2619375" cy="1743075"/>
          </a:xfrm>
        </p:spPr>
      </p:pic>
      <p:pic>
        <p:nvPicPr>
          <p:cNvPr id="6" name="Содержимое 5" descr="мыя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314950" y="3020219"/>
            <a:ext cx="2705100" cy="1685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Надевать защитное снаряжение</a:t>
            </a:r>
            <a:endParaRPr lang="ru-RU" dirty="0"/>
          </a:p>
        </p:txBody>
      </p:sp>
      <p:pic>
        <p:nvPicPr>
          <p:cNvPr id="5" name="Содержимое 4" descr="GAGT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3356992"/>
            <a:ext cx="4045818" cy="2889870"/>
          </a:xfrm>
        </p:spPr>
      </p:pic>
      <p:pic>
        <p:nvPicPr>
          <p:cNvPr id="6" name="Содержимое 5" descr="svbdsb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499992" y="1340768"/>
            <a:ext cx="3950557" cy="26289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Выбирать безопасные игровые </a:t>
            </a:r>
            <a:r>
              <a:rPr lang="ru-RU" b="1" dirty="0" smtClean="0"/>
              <a:t>площадки</a:t>
            </a:r>
            <a:endParaRPr lang="ru-RU" dirty="0"/>
          </a:p>
        </p:txBody>
      </p:sp>
      <p:pic>
        <p:nvPicPr>
          <p:cNvPr id="6" name="Содержимое 5" descr="Sgvb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91680" y="1916832"/>
            <a:ext cx="5718789" cy="3805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Мыть руки перед </a:t>
            </a:r>
            <a:r>
              <a:rPr lang="ru-RU" b="1" dirty="0" smtClean="0"/>
              <a:t>едой </a:t>
            </a:r>
            <a:endParaRPr lang="ru-RU" dirty="0"/>
          </a:p>
        </p:txBody>
      </p:sp>
      <p:pic>
        <p:nvPicPr>
          <p:cNvPr id="6" name="Содержимое 5" descr="indexм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1916832"/>
            <a:ext cx="5504941" cy="3663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855</Words>
  <Application>Microsoft Office PowerPoint</Application>
  <PresentationFormat>Экран (4:3)</PresentationFormat>
  <Paragraphs>35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Не всё, что привлекательно является съедобным!</vt:lpstr>
      <vt:lpstr>Осторожнее с насекомыми! </vt:lpstr>
      <vt:lpstr>Защищаться от солнца</vt:lpstr>
      <vt:lpstr>Купаться под присмотром взрослого</vt:lpstr>
      <vt:lpstr>Надевать защитное снаряжение</vt:lpstr>
      <vt:lpstr>Выбирать безопасные игровые площадки</vt:lpstr>
      <vt:lpstr>Мыть руки перед едой </vt:lpstr>
      <vt:lpstr>Слайд 10</vt:lpstr>
      <vt:lpstr>Одеваться по погоде и ситуации </vt:lpstr>
      <vt:lpstr>При грозе и молнии найти безопасное укрытие </vt:lpstr>
      <vt:lpstr>Пить чистую воды </vt:lpstr>
      <vt:lpstr>И не забывать улыбаться))))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правил  Безопасного лета</dc:title>
  <dc:creator>Сергей-Оля</dc:creator>
  <cp:lastModifiedBy>Пользователь Windows</cp:lastModifiedBy>
  <cp:revision>7</cp:revision>
  <dcterms:created xsi:type="dcterms:W3CDTF">2015-06-12T16:13:12Z</dcterms:created>
  <dcterms:modified xsi:type="dcterms:W3CDTF">2019-06-30T15:35:46Z</dcterms:modified>
</cp:coreProperties>
</file>