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9" r:id="rId2"/>
    <p:sldId id="262" r:id="rId3"/>
    <p:sldId id="256" r:id="rId4"/>
    <p:sldId id="257" r:id="rId5"/>
    <p:sldId id="258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95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FF7-3660-48D9-BFB6-8EE64B97BACC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F4A7-96B0-43F0-B131-0BEF08920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00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FF7-3660-48D9-BFB6-8EE64B97BACC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F4A7-96B0-43F0-B131-0BEF08920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671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FF7-3660-48D9-BFB6-8EE64B97BACC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F4A7-96B0-43F0-B131-0BEF08920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862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FF7-3660-48D9-BFB6-8EE64B97BACC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F4A7-96B0-43F0-B131-0BEF089209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86812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FF7-3660-48D9-BFB6-8EE64B97BACC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F4A7-96B0-43F0-B131-0BEF08920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6284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FF7-3660-48D9-BFB6-8EE64B97BACC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F4A7-96B0-43F0-B131-0BEF08920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00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FF7-3660-48D9-BFB6-8EE64B97BACC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F4A7-96B0-43F0-B131-0BEF08920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129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FF7-3660-48D9-BFB6-8EE64B97BACC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F4A7-96B0-43F0-B131-0BEF08920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746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FF7-3660-48D9-BFB6-8EE64B97BACC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F4A7-96B0-43F0-B131-0BEF08920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20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FF7-3660-48D9-BFB6-8EE64B97BACC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F4A7-96B0-43F0-B131-0BEF08920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574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FF7-3660-48D9-BFB6-8EE64B97BACC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F4A7-96B0-43F0-B131-0BEF08920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188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FF7-3660-48D9-BFB6-8EE64B97BACC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F4A7-96B0-43F0-B131-0BEF08920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030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FF7-3660-48D9-BFB6-8EE64B97BACC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F4A7-96B0-43F0-B131-0BEF08920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251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FF7-3660-48D9-BFB6-8EE64B97BACC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F4A7-96B0-43F0-B131-0BEF08920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99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FF7-3660-48D9-BFB6-8EE64B97BACC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F4A7-96B0-43F0-B131-0BEF08920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696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FF7-3660-48D9-BFB6-8EE64B97BACC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F4A7-96B0-43F0-B131-0BEF08920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62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2FF7-3660-48D9-BFB6-8EE64B97BACC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F4A7-96B0-43F0-B131-0BEF08920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030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2FF2FF7-3660-48D9-BFB6-8EE64B97BACC}" type="datetimeFigureOut">
              <a:rPr lang="ru-RU" smtClean="0"/>
              <a:pPr/>
              <a:t>06.10.2025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3F4A7-96B0-43F0-B131-0BEF08920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0970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96884"/>
            <a:ext cx="8825658" cy="4480496"/>
          </a:xfrm>
        </p:spPr>
        <p:txBody>
          <a:bodyPr/>
          <a:lstStyle/>
          <a:p>
            <a:pPr algn="ctr"/>
            <a:r>
              <a:rPr lang="ru-RU" sz="5400" dirty="0" smtClean="0">
                <a:latin typeface="Arial" pitchFamily="34" charset="0"/>
                <a:cs typeface="Arial" pitchFamily="34" charset="0"/>
              </a:rPr>
              <a:t>Памятка для детей</a:t>
            </a:r>
            <a:br>
              <a:rPr lang="ru-RU" sz="5400" dirty="0" smtClean="0">
                <a:latin typeface="Arial" pitchFamily="34" charset="0"/>
                <a:cs typeface="Arial" pitchFamily="34" charset="0"/>
              </a:rPr>
            </a:br>
            <a:r>
              <a:rPr lang="ru-RU" sz="5400" dirty="0" smtClean="0">
                <a:latin typeface="Arial" pitchFamily="34" charset="0"/>
                <a:cs typeface="Arial" pitchFamily="34" charset="0"/>
              </a:rPr>
              <a:t>«Правила безопасности при проведении экспериментов»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8333429" cy="364636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1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11" y="452718"/>
            <a:ext cx="9566668" cy="5795682"/>
          </a:xfrm>
        </p:spPr>
      </p:pic>
    </p:spTree>
    <p:extLst>
      <p:ext uri="{BB962C8B-B14F-4D97-AF65-F5344CB8AC3E}">
        <p14:creationId xmlns:p14="http://schemas.microsoft.com/office/powerpoint/2010/main" xmlns="" val="251134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12" y="365125"/>
            <a:ext cx="9744798" cy="5952548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5910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649" y="475013"/>
            <a:ext cx="9452759" cy="6127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502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525" y="522514"/>
            <a:ext cx="9381506" cy="572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15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405" y="486888"/>
            <a:ext cx="9262753" cy="579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464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152" y="463138"/>
            <a:ext cx="9310254" cy="584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36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8785" y="510639"/>
            <a:ext cx="9096498" cy="577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74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</TotalTime>
  <Words>3</Words>
  <Application>Microsoft Office PowerPoint</Application>
  <PresentationFormat>Произвольный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Ион</vt:lpstr>
      <vt:lpstr>Памятка для детей «Правила безопасности при проведении экспериментов»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2020-11-01T00:58:38Z</dcterms:created>
  <dcterms:modified xsi:type="dcterms:W3CDTF">2025-10-06T11:53:05Z</dcterms:modified>
</cp:coreProperties>
</file>